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embeddedFontLst>
    <p:embeddedFont>
      <p:font typeface="Barlow" panose="00000500000000000000" pitchFamily="2" charset="0"/>
      <p:regular r:id="rId4"/>
      <p:bold r:id="rId5"/>
      <p:italic r:id="rId6"/>
      <p:boldItalic r:id="rId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39"/>
    <a:srgbClr val="F39205"/>
    <a:srgbClr val="95C121"/>
    <a:srgbClr val="E55F0E"/>
    <a:srgbClr val="F7F7F7"/>
    <a:srgbClr val="ADBF28"/>
    <a:srgbClr val="BBBBBB"/>
    <a:srgbClr val="0071A5"/>
    <a:srgbClr val="63A7C8"/>
    <a:srgbClr val="CCD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563" y="74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80720-2B21-47B8-BD0F-48169387B413}" type="datetimeFigureOut">
              <a:rPr lang="es-ES" smtClean="0"/>
              <a:t>07/11/2024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0E630-8DE6-43BA-A45D-3F343D29753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02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Princip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/>
          <p:cNvSpPr>
            <a:spLocks noGrp="1"/>
          </p:cNvSpPr>
          <p:nvPr>
            <p:ph type="body" sz="quarter" idx="11" hasCustomPrompt="1"/>
          </p:nvPr>
        </p:nvSpPr>
        <p:spPr>
          <a:xfrm>
            <a:off x="215659" y="2149230"/>
            <a:ext cx="2130879" cy="44240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Escribe aquí el contenido de introducción.</a:t>
            </a:r>
          </a:p>
        </p:txBody>
      </p:sp>
      <p:sp>
        <p:nvSpPr>
          <p:cNvPr id="8" name="Marcador de texto 4"/>
          <p:cNvSpPr>
            <a:spLocks noGrp="1"/>
          </p:cNvSpPr>
          <p:nvPr>
            <p:ph type="body" sz="quarter" idx="14" hasCustomPrompt="1"/>
          </p:nvPr>
        </p:nvSpPr>
        <p:spPr>
          <a:xfrm>
            <a:off x="2616640" y="2149230"/>
            <a:ext cx="2130879" cy="44240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Escribe aquí el contenido de los objetivos.</a:t>
            </a:r>
          </a:p>
        </p:txBody>
      </p:sp>
      <p:sp>
        <p:nvSpPr>
          <p:cNvPr id="11" name="Marcador de texto 4"/>
          <p:cNvSpPr>
            <a:spLocks noGrp="1"/>
          </p:cNvSpPr>
          <p:nvPr>
            <p:ph type="body" sz="quarter" idx="16" hasCustomPrompt="1"/>
          </p:nvPr>
        </p:nvSpPr>
        <p:spPr>
          <a:xfrm>
            <a:off x="5017621" y="2149230"/>
            <a:ext cx="2130879" cy="44240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Escribe aquí el contenido de los métodos.</a:t>
            </a:r>
          </a:p>
        </p:txBody>
      </p:sp>
      <p:sp>
        <p:nvSpPr>
          <p:cNvPr id="14" name="Marcador de texto 4"/>
          <p:cNvSpPr>
            <a:spLocks noGrp="1"/>
          </p:cNvSpPr>
          <p:nvPr>
            <p:ph type="body" sz="quarter" idx="18" hasCustomPrompt="1"/>
          </p:nvPr>
        </p:nvSpPr>
        <p:spPr>
          <a:xfrm>
            <a:off x="7418602" y="2149230"/>
            <a:ext cx="2130879" cy="44240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Escribe aquí el contenido de los resultados.</a:t>
            </a:r>
          </a:p>
        </p:txBody>
      </p:sp>
      <p:sp>
        <p:nvSpPr>
          <p:cNvPr id="17" name="Marcador de texto 4"/>
          <p:cNvSpPr>
            <a:spLocks noGrp="1"/>
          </p:cNvSpPr>
          <p:nvPr>
            <p:ph type="body" sz="quarter" idx="20" hasCustomPrompt="1"/>
          </p:nvPr>
        </p:nvSpPr>
        <p:spPr>
          <a:xfrm>
            <a:off x="9819584" y="2149230"/>
            <a:ext cx="2130879" cy="44240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8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Escribe aquí el contenido de las conclusiones.</a:t>
            </a:r>
          </a:p>
        </p:txBody>
      </p:sp>
      <p:sp>
        <p:nvSpPr>
          <p:cNvPr id="15" name="Marcador de texto 4">
            <a:extLst>
              <a:ext uri="{FF2B5EF4-FFF2-40B4-BE49-F238E27FC236}">
                <a16:creationId xmlns:a16="http://schemas.microsoft.com/office/drawing/2014/main" id="{EAE2D602-3259-438F-AA04-2B9AFAF1C3F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98426" y="355221"/>
            <a:ext cx="5907512" cy="2631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rgbClr val="0071A5"/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TÍTULO DE LA COMUNICACIÓN</a:t>
            </a:r>
          </a:p>
        </p:txBody>
      </p:sp>
      <p:sp>
        <p:nvSpPr>
          <p:cNvPr id="16" name="Marcador de texto 4">
            <a:extLst>
              <a:ext uri="{FF2B5EF4-FFF2-40B4-BE49-F238E27FC236}">
                <a16:creationId xmlns:a16="http://schemas.microsoft.com/office/drawing/2014/main" id="{34345D6E-4060-42F1-BF33-6E158F99937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98426" y="886793"/>
            <a:ext cx="5907512" cy="26310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defRPr>
            </a:lvl1pPr>
          </a:lstStyle>
          <a:p>
            <a:pPr lvl="0"/>
            <a:r>
              <a:rPr lang="es-ES" dirty="0"/>
              <a:t>AUTORES DE LA COMUNICACIÓN</a:t>
            </a:r>
          </a:p>
        </p:txBody>
      </p:sp>
    </p:spTree>
    <p:extLst>
      <p:ext uri="{BB962C8B-B14F-4D97-AF65-F5344CB8AC3E}">
        <p14:creationId xmlns:p14="http://schemas.microsoft.com/office/powerpoint/2010/main" val="92548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D3B4BA1-0860-97F2-81F1-304387D2B9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Marcador de texto 5">
            <a:extLst>
              <a:ext uri="{FF2B5EF4-FFF2-40B4-BE49-F238E27FC236}">
                <a16:creationId xmlns:a16="http://schemas.microsoft.com/office/drawing/2014/main" id="{50A88C9F-EC3C-40AD-8F5E-6F7454B9917E}"/>
              </a:ext>
            </a:extLst>
          </p:cNvPr>
          <p:cNvSpPr txBox="1">
            <a:spLocks/>
          </p:cNvSpPr>
          <p:nvPr userDrawn="1"/>
        </p:nvSpPr>
        <p:spPr>
          <a:xfrm>
            <a:off x="120830" y="1589769"/>
            <a:ext cx="2035834" cy="252486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1E447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spc="0" dirty="0">
                <a:solidFill>
                  <a:srgbClr val="0071A5"/>
                </a:solidFill>
                <a:latin typeface="Barlow" panose="00000500000000000000" pitchFamily="2" charset="0"/>
              </a:rPr>
              <a:t>Introducción</a:t>
            </a:r>
          </a:p>
        </p:txBody>
      </p:sp>
      <p:sp>
        <p:nvSpPr>
          <p:cNvPr id="44" name="Marcador de texto 5">
            <a:extLst>
              <a:ext uri="{FF2B5EF4-FFF2-40B4-BE49-F238E27FC236}">
                <a16:creationId xmlns:a16="http://schemas.microsoft.com/office/drawing/2014/main" id="{46150D59-E561-4E63-8117-ABA8F64E1BAA}"/>
              </a:ext>
            </a:extLst>
          </p:cNvPr>
          <p:cNvSpPr txBox="1">
            <a:spLocks/>
          </p:cNvSpPr>
          <p:nvPr userDrawn="1"/>
        </p:nvSpPr>
        <p:spPr>
          <a:xfrm>
            <a:off x="2524369" y="1589769"/>
            <a:ext cx="1572375" cy="252486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98A11F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spc="0" dirty="0">
                <a:solidFill>
                  <a:srgbClr val="ADBF28"/>
                </a:solidFill>
                <a:latin typeface="Barlow" panose="00000500000000000000" pitchFamily="2" charset="0"/>
              </a:rPr>
              <a:t>Objetivos</a:t>
            </a:r>
          </a:p>
        </p:txBody>
      </p:sp>
      <p:sp>
        <p:nvSpPr>
          <p:cNvPr id="45" name="Marcador de texto 5">
            <a:extLst>
              <a:ext uri="{FF2B5EF4-FFF2-40B4-BE49-F238E27FC236}">
                <a16:creationId xmlns:a16="http://schemas.microsoft.com/office/drawing/2014/main" id="{C3635E05-3CAA-40A3-ACD2-E72A6221AE32}"/>
              </a:ext>
            </a:extLst>
          </p:cNvPr>
          <p:cNvSpPr txBox="1">
            <a:spLocks/>
          </p:cNvSpPr>
          <p:nvPr userDrawn="1"/>
        </p:nvSpPr>
        <p:spPr>
          <a:xfrm>
            <a:off x="4916113" y="1589769"/>
            <a:ext cx="1355272" cy="252486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1E447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spc="0" dirty="0">
                <a:solidFill>
                  <a:srgbClr val="E55F0E"/>
                </a:solidFill>
                <a:latin typeface="Barlow" panose="00000500000000000000" pitchFamily="2" charset="0"/>
              </a:rPr>
              <a:t>Métodos</a:t>
            </a:r>
          </a:p>
        </p:txBody>
      </p:sp>
      <p:sp>
        <p:nvSpPr>
          <p:cNvPr id="46" name="Marcador de texto 5">
            <a:extLst>
              <a:ext uri="{FF2B5EF4-FFF2-40B4-BE49-F238E27FC236}">
                <a16:creationId xmlns:a16="http://schemas.microsoft.com/office/drawing/2014/main" id="{0E375B4C-6B32-46C7-946A-D39D46C9A1A6}"/>
              </a:ext>
            </a:extLst>
          </p:cNvPr>
          <p:cNvSpPr txBox="1">
            <a:spLocks/>
          </p:cNvSpPr>
          <p:nvPr userDrawn="1"/>
        </p:nvSpPr>
        <p:spPr>
          <a:xfrm>
            <a:off x="7315038" y="1587920"/>
            <a:ext cx="1787978" cy="252486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98A11F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spc="0" dirty="0">
                <a:solidFill>
                  <a:srgbClr val="F39205"/>
                </a:solidFill>
                <a:latin typeface="Barlow" panose="00000500000000000000" pitchFamily="2" charset="0"/>
              </a:rPr>
              <a:t>Resultados</a:t>
            </a:r>
          </a:p>
        </p:txBody>
      </p:sp>
      <p:sp>
        <p:nvSpPr>
          <p:cNvPr id="47" name="Marcador de texto 5">
            <a:extLst>
              <a:ext uri="{FF2B5EF4-FFF2-40B4-BE49-F238E27FC236}">
                <a16:creationId xmlns:a16="http://schemas.microsoft.com/office/drawing/2014/main" id="{24458C0C-149D-4D31-A3A0-BF7BC83F0256}"/>
              </a:ext>
            </a:extLst>
          </p:cNvPr>
          <p:cNvSpPr txBox="1">
            <a:spLocks/>
          </p:cNvSpPr>
          <p:nvPr userDrawn="1"/>
        </p:nvSpPr>
        <p:spPr>
          <a:xfrm>
            <a:off x="9720745" y="1587920"/>
            <a:ext cx="2133599" cy="252486"/>
          </a:xfrm>
          <a:prstGeom prst="rect">
            <a:avLst/>
          </a:prstGeom>
        </p:spPr>
        <p:txBody>
          <a:bodyPr anchor="ctr" anchorCtr="0"/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1E447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spc="0" dirty="0">
                <a:solidFill>
                  <a:srgbClr val="008E39"/>
                </a:solidFill>
                <a:latin typeface="Barlow" panose="00000500000000000000" pitchFamily="2" charset="0"/>
              </a:rPr>
              <a:t>Conclusiones</a:t>
            </a:r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1A0E97E8-DC75-4113-8DFE-34D8EEE3B9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2125" y="1872592"/>
            <a:ext cx="2133600" cy="64197"/>
          </a:xfrm>
          <a:prstGeom prst="rect">
            <a:avLst/>
          </a:prstGeom>
        </p:spPr>
      </p:pic>
      <p:pic>
        <p:nvPicPr>
          <p:cNvPr id="20" name="Gráfico 19">
            <a:extLst>
              <a:ext uri="{FF2B5EF4-FFF2-40B4-BE49-F238E27FC236}">
                <a16:creationId xmlns:a16="http://schemas.microsoft.com/office/drawing/2014/main" id="{BDBC3366-A84A-45E8-80B3-937859F26A8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23171" y="1872592"/>
            <a:ext cx="2133600" cy="64197"/>
          </a:xfrm>
          <a:prstGeom prst="rect">
            <a:avLst/>
          </a:prstGeom>
        </p:spPr>
      </p:pic>
      <p:pic>
        <p:nvPicPr>
          <p:cNvPr id="21" name="Gráfico 20">
            <a:extLst>
              <a:ext uri="{FF2B5EF4-FFF2-40B4-BE49-F238E27FC236}">
                <a16:creationId xmlns:a16="http://schemas.microsoft.com/office/drawing/2014/main" id="{5D4B7445-4201-4DB6-8497-76940D5761B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10769" y="1872592"/>
            <a:ext cx="2133600" cy="64197"/>
          </a:xfrm>
          <a:prstGeom prst="rect">
            <a:avLst/>
          </a:prstGeom>
        </p:spPr>
      </p:pic>
      <p:pic>
        <p:nvPicPr>
          <p:cNvPr id="22" name="Gráfico 21">
            <a:extLst>
              <a:ext uri="{FF2B5EF4-FFF2-40B4-BE49-F238E27FC236}">
                <a16:creationId xmlns:a16="http://schemas.microsoft.com/office/drawing/2014/main" id="{C5883164-C2B6-4C89-B21E-1F2B949F116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21815" y="1872592"/>
            <a:ext cx="2133600" cy="64197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2E844568-BCBE-4605-9BE7-A8C3368E470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832861" y="1872592"/>
            <a:ext cx="2133600" cy="6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0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4127F72B-C3CD-46A1-A20B-BF9087A9E4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5659" y="2064642"/>
            <a:ext cx="2130879" cy="450868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B08827F2-AE8B-471A-9683-7199FF8BAF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16640" y="2064642"/>
            <a:ext cx="2130879" cy="450868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16367A7B-96B2-474A-B15D-5ED5C821A2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17621" y="2064642"/>
            <a:ext cx="2130879" cy="450868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C8E8AAF7-6924-4EC4-87D1-5029F1D11BF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8602" y="2064642"/>
            <a:ext cx="2130879" cy="450868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1C4DB8D2-AB07-462A-A7A1-6D9B89EDA23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819584" y="2064642"/>
            <a:ext cx="2130879" cy="450868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CEE07DD9-D6F2-43C6-865B-8872DC5D38B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98426" y="321912"/>
            <a:ext cx="5907512" cy="26310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9E79007C-6D4A-4528-810E-08840910E6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98426" y="721933"/>
            <a:ext cx="5907512" cy="263101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16747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Jornadas 201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Barlow</vt:lpstr>
      <vt:lpstr>Tema Jornadas 2017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Hernando</dc:creator>
  <cp:lastModifiedBy>Juan Hernando</cp:lastModifiedBy>
  <cp:revision>85</cp:revision>
  <dcterms:created xsi:type="dcterms:W3CDTF">2016-11-30T12:38:58Z</dcterms:created>
  <dcterms:modified xsi:type="dcterms:W3CDTF">2024-11-07T14:39:14Z</dcterms:modified>
</cp:coreProperties>
</file>